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84" d="100"/>
          <a:sy n="84" d="100"/>
        </p:scale>
        <p:origin x="70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4/25/2024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4/25/2024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9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2943</TotalTime>
  <Words>4058</Words>
  <Application>Microsoft Office PowerPoint</Application>
  <PresentationFormat>Custom</PresentationFormat>
  <Paragraphs>394</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314</cp:revision>
  <cp:lastPrinted>2017-11-02T18:35:01Z</cp:lastPrinted>
  <dcterms:created xsi:type="dcterms:W3CDTF">2018-11-06T17:28:56Z</dcterms:created>
  <dcterms:modified xsi:type="dcterms:W3CDTF">2024-04-25T13:59:30Z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